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308f2e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308f2e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308f2e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308f2e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ba167f6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ba167f6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308f2e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308f2e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308f2e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308f2e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308f2e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308f2e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</a:t>
            </a:r>
            <a:r>
              <a:rPr lang="en-GB" u="sng"/>
              <a:t>cope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46150"/>
            <a:ext cx="49464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scope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57675" y="4852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55725"/>
            <a:ext cx="49464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represents accessibility.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 type of scope before. ECMAScript: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25" y="4651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46150"/>
            <a:ext cx="4946400" cy="22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scope.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96925" y="434975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 to </a:t>
            </a:r>
            <a:r>
              <a:rPr lang="en-GB"/>
              <a:t>the</a:t>
            </a:r>
            <a:r>
              <a:rPr lang="en-GB"/>
              <a:t>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28450" y="1378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and const keywords are the reason.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Declared inside two curly braces can not be accessed outside.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97400" y="5053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16325" y="1406050"/>
            <a:ext cx="3996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not be accessible outside.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let, const or var, the rule is the same for all.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57225" y="5053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02175" y="15105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Variables created globally have the global scope.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Created outside the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accessed from anywher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var, let and const are quite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similar.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scope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